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neNoteFluid_FileOrder0 xmlns="6920ce78-1d9e-4e81-8a03-da4a25ab6330" xsi:nil="true"/>
    <OneNoteFluid_FileOrder xmlns="6920ce78-1d9e-4e81-8a03-da4a25ab6330" xsi:nil="true"/>
    <_ip_UnifiedCompliancePolicyUIAction xmlns="http://schemas.microsoft.com/sharepoint/v3">1</_ip_UnifiedCompliancePolicyUIAction>
    <_ip_UnifiedCompliancePolicyProperties xmlns="http://schemas.microsoft.com/sharepoint/v3" xsi:nil="true"/>
    <lcf76f155ced4ddcb4097134ff3c332f xmlns="6920ce78-1d9e-4e81-8a03-da4a25ab6330">
      <Terms xmlns="http://schemas.microsoft.com/office/infopath/2007/PartnerControls"/>
    </lcf76f155ced4ddcb4097134ff3c332f>
    <TaxCatchAll xmlns="230e9df3-be65-4c73-a93b-d1236ebd677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2.xml><?xml version="1.0" encoding="utf-8"?>
<ds:datastoreItem xmlns:ds="http://schemas.openxmlformats.org/officeDocument/2006/customXml" ds:itemID="{1DF31A53-55B3-4B3B-A50D-615D58475B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920ce78-1d9e-4e81-8a03-da4a25ab6330"/>
    <ds:schemaRef ds:uri="230e9df3-be65-4c73-a93b-d1236ebd677e"/>
    <ds:schemaRef ds:uri="c0e12663-f39e-4786-8786-5f32e041d84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32EAE08-7CF2-46FE-9EF8-42323C3F01E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1720</Words>
  <Application>Microsoft Office PowerPoint</Application>
  <PresentationFormat>Widescreen</PresentationFormat>
  <Paragraphs>411</Paragraphs>
  <Slides>20</Slides>
  <Notes>15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Consolas</vt:lpstr>
      <vt:lpstr>Segoe UI</vt:lpstr>
      <vt:lpstr>Segoe UI Semibold</vt:lpstr>
      <vt:lpstr>Wingdings</vt:lpstr>
      <vt:lpstr>Radius White Template</vt:lpstr>
      <vt:lpstr>Branding Guidelines</vt:lpstr>
      <vt:lpstr>PowerPoint Presentation</vt:lpstr>
      <vt:lpstr>Why is building and running microservice apps hard?</vt:lpstr>
      <vt:lpstr>Standardized “app” layer across platforms</vt:lpstr>
      <vt:lpstr>Cloud native apps are more than just</vt:lpstr>
      <vt:lpstr>PowerPoint Presentation</vt:lpstr>
      <vt:lpstr>APPS TODAY Flat Lists of 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Recipes</vt:lpstr>
      <vt:lpstr>Radius Environments + Applications</vt:lpstr>
      <vt:lpstr>Platform Engineering with Radius</vt:lpstr>
      <vt:lpstr>Submitted  to CNCF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2024-01-17T17:20:18Z</dcterms:created>
  <dcterms:modified xsi:type="dcterms:W3CDTF">2024-01-19T23:16:12Z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0x0101003DC85C8593A65F408F819819594119F5</vt:lpwstr>
  </property>
</Properties>
</file>